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02.05.2024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02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Машиночитаемая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доверенность (МЧД), особенности ее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применения с 01.03.2024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ru-RU" sz="25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льготы для физических лиц и ИП, порядок оформления льгот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None/>
            </a:pP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634966"/>
            <a:ext cx="648072" cy="6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2231</TotalTime>
  <Words>53</Words>
  <Application>Microsoft Office PowerPoint</Application>
  <PresentationFormat>Лист A4 (210x297 мм)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283</cp:revision>
  <cp:lastPrinted>2023-03-24T03:51:23Z</cp:lastPrinted>
  <dcterms:created xsi:type="dcterms:W3CDTF">2020-04-10T13:09:37Z</dcterms:created>
  <dcterms:modified xsi:type="dcterms:W3CDTF">2024-05-02T04:24:58Z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